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2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DC11BD2-C227-4CE8-9D4C-2F6B338609A6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D64879B-6AD6-49FB-9BFA-402CBA3D0AA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layer.discoveryeducation.com/index.cfm?guidAssetId=93366719-C080-492E-8B5B-AD921D21A274&amp;blnFromSearch=1&amp;productcode=U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ohnsontechnology.wikispace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Inventions &amp; Innovations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Grade, Unit 6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&amp; Innovation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have inventions changed society?</a:t>
            </a:r>
          </a:p>
          <a:p>
            <a:r>
              <a:rPr lang="en-US" dirty="0" smtClean="0"/>
              <a:t>Name some examples.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Physics in Motion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unit…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the inventor. </a:t>
            </a:r>
          </a:p>
          <a:p>
            <a:r>
              <a:rPr lang="en-US" dirty="0" smtClean="0"/>
              <a:t>Driver Protection Vehicle</a:t>
            </a:r>
          </a:p>
          <a:p>
            <a:r>
              <a:rPr lang="en-US" dirty="0" smtClean="0">
                <a:hlinkClick r:id="rId2"/>
              </a:rPr>
              <a:t>http://www.johnsontechnology.wikispaces.com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first…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an automotive inventor </a:t>
            </a:r>
          </a:p>
          <a:p>
            <a:r>
              <a:rPr lang="en-US" dirty="0" smtClean="0"/>
              <a:t>Find important information such as his/her name, life span, why they invented what they did, how many trial and errors it took, and what their final invention was.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group will get half of a poster board and can print 3 pages at most.</a:t>
            </a:r>
          </a:p>
          <a:p>
            <a:r>
              <a:rPr lang="en-US" dirty="0" smtClean="0"/>
              <a:t>You may use Microsoft Word to fill in your information.</a:t>
            </a:r>
          </a:p>
          <a:p>
            <a:r>
              <a:rPr lang="en-US" dirty="0" smtClean="0"/>
              <a:t>Be creative! Add pictures!</a:t>
            </a:r>
          </a:p>
          <a:p>
            <a:r>
              <a:rPr lang="en-US" dirty="0" smtClean="0"/>
              <a:t>You will share your project at the end of class.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</TotalTime>
  <Words>127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Inventions &amp; Innovations</vt:lpstr>
      <vt:lpstr>Inventions &amp; Innovation</vt:lpstr>
      <vt:lpstr>Video</vt:lpstr>
      <vt:lpstr>In this unit…</vt:lpstr>
      <vt:lpstr>But first…</vt:lpstr>
      <vt:lpstr>Poster</vt:lpstr>
    </vt:vector>
  </TitlesOfParts>
  <Company>GSCS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Inventions &amp; Innovations</dc:title>
  <dc:creator>emily.johnson</dc:creator>
  <cp:lastModifiedBy>emily.johnson</cp:lastModifiedBy>
  <cp:revision>4</cp:revision>
  <dcterms:created xsi:type="dcterms:W3CDTF">2012-05-04T11:59:16Z</dcterms:created>
  <dcterms:modified xsi:type="dcterms:W3CDTF">2012-05-04T12:34:29Z</dcterms:modified>
</cp:coreProperties>
</file>